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8" r:id="rId7"/>
    <p:sldId id="114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6490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是一篇记叙文。文章主要讲述了甘肃省敦煌市鸣沙山风景区在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月启动的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以垃圾换礼品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活动。该活动旨在鼓励游客收集垃圾换取小礼品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从而减少景区垃圾量</a:t>
            </a:r>
            <a:r>
              <a:rPr lang="en-US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</a:t>
            </a:r>
            <a:r>
              <a:rPr lang="zh-CN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600499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5183"/>
            <a:ext cx="11593288" cy="173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ever heard of the three 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“rethink, reuse,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再利用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help cut down the amount of trash we litter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how can we do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to life in China in a special way lately at the Mingsha Mountain scenic spot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Dunhuang, Gansu Province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196752"/>
            <a:ext cx="11593288" cy="2232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1590" y="1158082"/>
            <a:ext cx="1099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recycle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702718" y="2319263"/>
            <a:ext cx="1040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idea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45073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根据前文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“rethink, reuse”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此处与前文构成并列关系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再利用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此处应为动词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。此处与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“rethink, reuse”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保持形式一致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用动词原形。故填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idea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名词。由空前不定冠词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0636"/>
            <a:ext cx="11485848" cy="2862322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scenic spot started the “Exchange Trash for Gifts” activity in October 2024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it 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visitors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trash, they get some small gifts for free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Keshou, one of the cleaning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felt happy seeing a lot of visitors helping pick up trash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has truly helped my work,” he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871996"/>
            <a:ext cx="11593288" cy="270102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39022" y="1383159"/>
            <a:ext cx="10198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collect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951190" y="2492896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members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66302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collect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]collect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收集。此处强调客观事实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时态为一般现在时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谓语动词用原形。故填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members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of the...”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此处用名词复数形式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,one of the cleaning members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清洁人员之一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Yang, a visitor from Tianjin, had a great time with her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scenic spot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child was excited to pick up trash like plastic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gifts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Yang thought the activity was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有教育意义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827659"/>
            <a:ext cx="11593288" cy="165431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31035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daughter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daughter,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“Her child”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此处用名词单数形式。故填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daughter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bottles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瓶子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“like plastic...”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此处表示泛指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应用名词复数形式。故填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educational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有教育意义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educational,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97688" y="798042"/>
            <a:ext cx="124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daughte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0001744" y="1383159"/>
            <a:ext cx="10567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bottles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7536895" y="1932064"/>
            <a:ext cx="1705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educational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21301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teaches children that they should not throw trash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Trash should be put in the right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should take action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environment,” she said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662047"/>
            <a:ext cx="11593288" cy="175884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649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around/everywhere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around/everywhere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protect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根据中文提示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此处英文表达为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动词。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action to do sth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采取行动做某事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此处用动词原形。故填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95406" y="745198"/>
            <a:ext cx="27367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around/everywhere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10559702" y="1311151"/>
            <a:ext cx="1118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protect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838622" y="4806205"/>
            <a:ext cx="48053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spcAft>
                <a:spcPts val="0"/>
              </a:spcAft>
            </a:pP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也可表达为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take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measures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do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sth</a:t>
            </a:r>
            <a:endParaRPr lang="zh-CN" altLang="zh-CN" sz="2400">
              <a:solidFill>
                <a:srgbClr val="00B0F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78630">
            <a:off x="361110" y="4691211"/>
            <a:ext cx="578204" cy="42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94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3527"/>
            <a:ext cx="11485848" cy="1200329"/>
          </a:xfrm>
        </p:spPr>
        <p:txBody>
          <a:bodyPr/>
          <a:lstStyle/>
          <a:p>
            <a:pPr indent="630238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 will first last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 scenic spot will decide how to improve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hope it can make a difference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4566" y="1421645"/>
            <a:ext cx="11521280" cy="1296144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36271" y="1536044"/>
            <a:ext cx="1007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half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807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]half a year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73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148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2025-09-17T17:14:29Z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